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p:scale>
          <a:sx n="100" d="100"/>
          <a:sy n="100" d="100"/>
        </p:scale>
        <p:origin x="-250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7/17/14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7/17/14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7/17/14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7/17/14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5" y="3861048"/>
            <a:ext cx="2511027" cy="1878248"/>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3861048"/>
            <a:ext cx="2509711" cy="1878248"/>
          </a:xfrm>
          <a:prstGeom prst="rect">
            <a:avLst/>
          </a:prstGeom>
        </p:spPr>
      </p:pic>
      <p:sp>
        <p:nvSpPr>
          <p:cNvPr id="8" name="Right Arrow 7"/>
          <p:cNvSpPr/>
          <p:nvPr/>
        </p:nvSpPr>
        <p:spPr>
          <a:xfrm>
            <a:off x="3059833" y="4437111"/>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6012161" y="4509119"/>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RP_380515_cam0_res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688" y="3861048"/>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endParaRPr lang="en-US" dirty="0" smtClean="0">
              <a:latin typeface="Times New Roman"/>
              <a:cs typeface="Times New Roman"/>
            </a:endParaRP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887</TotalTime>
  <Words>1099</Words>
  <Application>Microsoft Macintosh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89</cp:revision>
  <dcterms:modified xsi:type="dcterms:W3CDTF">2014-07-17T15:34:22Z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